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62" r:id="rId3"/>
    <p:sldId id="258" r:id="rId4"/>
    <p:sldId id="261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пн 19.10.20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пн 19.10.20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пн 19.10.20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пн 19.10.20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пн 19.10.20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пн 19.10.20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пн 19.10.20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пн 19.10.20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пн 19.10.20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пн 19.10.20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пн 19.10.20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пн 19.10.20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268760"/>
            <a:ext cx="7488832" cy="2592288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15.10.2020 в МБУ ДПО «ИМЦ г. Юрги»  прошел  семинар  «Организация и проведение муниципального этапа Всероссийского конкурса профессионального мастерства педагогов дошкольного образования «Воспитатель года России», 2020» . В семинаре приняли участие конкурсанты муниципального этапа конкурса. </a:t>
            </a:r>
            <a:r>
              <a:rPr lang="ru-RU" sz="1800" dirty="0" smtClean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рамках семинара обсуждались вопросы организации и проведения муниципального этапа конкурса профессионального мастерства педагогов дошкольного образования «Лесенка успеха»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4" name="Picture 2" descr="http://rg.kuz-edu.ru/luck/assets/template/img/top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47920" y="0"/>
            <a:ext cx="8196080" cy="1124744"/>
          </a:xfrm>
          <a:prstGeom prst="rect">
            <a:avLst/>
          </a:prstGeom>
          <a:noFill/>
        </p:spPr>
      </p:pic>
      <p:sp>
        <p:nvSpPr>
          <p:cNvPr id="4" name="Скругленный прямоугольник 3"/>
          <p:cNvSpPr/>
          <p:nvPr/>
        </p:nvSpPr>
        <p:spPr>
          <a:xfrm>
            <a:off x="2771800" y="548680"/>
            <a:ext cx="4392488" cy="504056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Zver\Desktop\Новая папка\IMG_20201015_09044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79912" y="3573016"/>
            <a:ext cx="5111890" cy="30827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1840" y="1196752"/>
            <a:ext cx="2304256" cy="5040560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Открыла семинар </a:t>
            </a:r>
            <a:r>
              <a:rPr lang="ru-RU" sz="1800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Гува</a:t>
            </a:r>
            <a:r>
              <a:rPr lang="ru-RU" sz="1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Светлана Михайловна, лауреат областного этапа Всероссийского конкурса «Воспитатель года России «Лесенка успеха» 2018».  Светлана Михайловна провела  с участниками семинара Мастер-класс и поделилась  секретом  своего успеха.</a:t>
            </a:r>
            <a:r>
              <a:rPr lang="ru-RU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4" name="Picture 2" descr="http://rg.kuz-edu.ru/luck/assets/template/img/top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47920" y="0"/>
            <a:ext cx="8196080" cy="1124744"/>
          </a:xfrm>
          <a:prstGeom prst="rect">
            <a:avLst/>
          </a:prstGeom>
          <a:noFill/>
        </p:spPr>
      </p:pic>
      <p:sp>
        <p:nvSpPr>
          <p:cNvPr id="4" name="Скругленный прямоугольник 3"/>
          <p:cNvSpPr/>
          <p:nvPr/>
        </p:nvSpPr>
        <p:spPr>
          <a:xfrm>
            <a:off x="2771800" y="620688"/>
            <a:ext cx="4392488" cy="504056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2" name="Picture 2" descr="C:\Users\Zver\Desktop\Новая папка\IMG_20201015_09130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31588" y="1124744"/>
            <a:ext cx="3712412" cy="2664296"/>
          </a:xfrm>
          <a:prstGeom prst="rect">
            <a:avLst/>
          </a:prstGeom>
          <a:noFill/>
        </p:spPr>
      </p:pic>
      <p:pic>
        <p:nvPicPr>
          <p:cNvPr id="5123" name="Picture 3" descr="C:\Users\Zver\Desktop\Новая папка\IMG_20201015_091027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086300"/>
            <a:ext cx="3203848" cy="5771700"/>
          </a:xfrm>
          <a:prstGeom prst="rect">
            <a:avLst/>
          </a:prstGeom>
          <a:noFill/>
        </p:spPr>
      </p:pic>
      <p:pic>
        <p:nvPicPr>
          <p:cNvPr id="5124" name="Picture 4" descr="C:\Users\Zver\Desktop\Новая папка\IMG_20201015_091501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36096" y="4315734"/>
            <a:ext cx="3707904" cy="25422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24744"/>
            <a:ext cx="4248472" cy="4464496"/>
          </a:xfrm>
        </p:spPr>
        <p:txBody>
          <a:bodyPr>
            <a:no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effectLst/>
                <a:latin typeface="Times New Roman" pitchFamily="18" charset="0"/>
                <a:cs typeface="Times New Roman" pitchFamily="18" charset="0"/>
              </a:rPr>
              <a:t>Литвинова Татьяна Валерьевна, методист «Информационно- методического центра г. Юрги», представила участникам семинара  технологию </a:t>
            </a:r>
            <a:r>
              <a:rPr lang="ru-RU" sz="1800" b="1" dirty="0" err="1" smtClean="0">
                <a:effectLst/>
                <a:latin typeface="Times New Roman" pitchFamily="18" charset="0"/>
                <a:cs typeface="Times New Roman" pitchFamily="18" charset="0"/>
              </a:rPr>
              <a:t>Самопрезентации</a:t>
            </a:r>
            <a:r>
              <a:rPr lang="ru-RU" sz="1800" b="1" dirty="0" smtClean="0">
                <a:effectLst/>
                <a:latin typeface="Times New Roman" pitchFamily="18" charset="0"/>
                <a:cs typeface="Times New Roman" pitchFamily="18" charset="0"/>
              </a:rPr>
              <a:t> в конкурсных испытаниях, далее обсуждалась структура и содержание конкурсного испытания  Мастер класс, рассмотрены проблемы подготовки к открытому занятию. Участники семинара были ознакомлены с опытом работы победителя Всероссийского конкурса «Воспитатель года».</a:t>
            </a:r>
            <a:br>
              <a:rPr lang="ru-RU" sz="18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14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4" name="Picture 2" descr="http://rg.kuz-edu.ru/luck/assets/template/img/top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47920" y="0"/>
            <a:ext cx="8196080" cy="1124744"/>
          </a:xfrm>
          <a:prstGeom prst="rect">
            <a:avLst/>
          </a:prstGeom>
          <a:noFill/>
        </p:spPr>
      </p:pic>
      <p:sp>
        <p:nvSpPr>
          <p:cNvPr id="4" name="Скругленный прямоугольник 3"/>
          <p:cNvSpPr/>
          <p:nvPr/>
        </p:nvSpPr>
        <p:spPr>
          <a:xfrm>
            <a:off x="2771800" y="548680"/>
            <a:ext cx="4392488" cy="504056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C:\Users\Zver\Desktop\Новая папка\IMG_20201015_10015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80112" y="1052736"/>
            <a:ext cx="3168352" cy="56326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07904" y="4437112"/>
            <a:ext cx="5436096" cy="2420888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effectLst/>
                <a:latin typeface="Times New Roman" pitchFamily="18" charset="0"/>
                <a:cs typeface="Times New Roman" pitchFamily="18" charset="0"/>
              </a:rPr>
              <a:t>О подготовке к прохождению конкурсных испытаний, особенностях конкурсных заданий и критериях их оценивания участникам семинара рассказала </a:t>
            </a:r>
            <a:r>
              <a:rPr lang="ru-RU" sz="1800" b="1" dirty="0" err="1" smtClean="0">
                <a:effectLst/>
                <a:latin typeface="Times New Roman" pitchFamily="18" charset="0"/>
                <a:cs typeface="Times New Roman" pitchFamily="18" charset="0"/>
              </a:rPr>
              <a:t>Коурдакова</a:t>
            </a:r>
            <a:r>
              <a:rPr lang="ru-RU" sz="1800" b="1" dirty="0" smtClean="0">
                <a:effectLst/>
                <a:latin typeface="Times New Roman" pitchFamily="18" charset="0"/>
                <a:cs typeface="Times New Roman" pitchFamily="18" charset="0"/>
              </a:rPr>
              <a:t> Татьяна Николаевна, так же обсудили вопросы методического сопровождения участников конкурса профессионального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effectLst/>
                <a:latin typeface="Times New Roman" pitchFamily="18" charset="0"/>
                <a:cs typeface="Times New Roman" pitchFamily="18" charset="0"/>
              </a:rPr>
              <a:t>мастерства.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4" name="Picture 2" descr="http://rg.kuz-edu.ru/luck/assets/template/img/top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47920" y="0"/>
            <a:ext cx="8196080" cy="1124744"/>
          </a:xfrm>
          <a:prstGeom prst="rect">
            <a:avLst/>
          </a:prstGeom>
          <a:noFill/>
        </p:spPr>
      </p:pic>
      <p:sp>
        <p:nvSpPr>
          <p:cNvPr id="4" name="Скругленный прямоугольник 3"/>
          <p:cNvSpPr/>
          <p:nvPr/>
        </p:nvSpPr>
        <p:spPr>
          <a:xfrm>
            <a:off x="2771800" y="548680"/>
            <a:ext cx="4392488" cy="504056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 descr="C:\Users\Zver\Desktop\Новая папка\IMG_20201015_09085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3608" y="1196752"/>
            <a:ext cx="5632626" cy="3168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124744"/>
            <a:ext cx="3600400" cy="2592288"/>
          </a:xfrm>
        </p:spPr>
        <p:txBody>
          <a:bodyPr>
            <a:noAutofit/>
          </a:bodyPr>
          <a:lstStyle/>
          <a:p>
            <a:pPr algn="just"/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Тютикова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Жанна Александровна,  педагог-психолог МБДОУ "ДСКВ №7 "Дарование« совместно с конкурсантами рассмотрели  актуальные вопросы развития дошкольного образования, которые будут обсуждаться  в рамках прохождения конкурсного испытания «Круглый стол».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4" name="Picture 2" descr="http://rg.kuz-edu.ru/luck/assets/template/img/top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47920" y="0"/>
            <a:ext cx="8196080" cy="1124744"/>
          </a:xfrm>
          <a:prstGeom prst="rect">
            <a:avLst/>
          </a:prstGeom>
          <a:noFill/>
        </p:spPr>
      </p:pic>
      <p:sp>
        <p:nvSpPr>
          <p:cNvPr id="4" name="Скругленный прямоугольник 3"/>
          <p:cNvSpPr/>
          <p:nvPr/>
        </p:nvSpPr>
        <p:spPr>
          <a:xfrm>
            <a:off x="2771800" y="548680"/>
            <a:ext cx="4392488" cy="504056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8" name="Picture 2" descr="C:\Users\Zver\Desktop\Новая папка\IMG_20201015_09494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8024" y="1196752"/>
            <a:ext cx="3968441" cy="2232248"/>
          </a:xfrm>
          <a:prstGeom prst="rect">
            <a:avLst/>
          </a:prstGeom>
          <a:noFill/>
        </p:spPr>
      </p:pic>
      <p:pic>
        <p:nvPicPr>
          <p:cNvPr id="4099" name="Picture 3" descr="C:\Users\Zver\Desktop\Новая папка\IMG-20201015-WA003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95736" y="3338667"/>
            <a:ext cx="2160240" cy="35193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148</TotalTime>
  <Words>161</Words>
  <Application>Microsoft Office PowerPoint</Application>
  <PresentationFormat>Экран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Солнцестояние</vt:lpstr>
      <vt:lpstr>15.10.2020 в МБУ ДПО «ИМЦ г. Юрги»  прошел  семинар  «Организация и проведение муниципального этапа Всероссийского конкурса профессионального мастерства педагогов дошкольного образования «Воспитатель года России», 2020» . В семинаре приняли участие конкурсанты муниципального этапа конкурса. В рамках семинара обсуждались вопросы организации и проведения муниципального этапа конкурса профессионального мастерства педагогов дошкольного образования «Лесенка успеха»      </vt:lpstr>
      <vt:lpstr>Открыла семинар Гува Светлана Михайловна, лауреат областного этапа Всероссийского конкурса «Воспитатель года России «Лесенка успеха» 2018».  Светлана Михайловна провела  с участниками семинара Мастер-класс и поделилась  секретом  своего успеха. </vt:lpstr>
      <vt:lpstr> Литвинова Татьяна Валерьевна, методист «Информационно- методического центра г. Юрги», представила участникам семинара  технологию Самопрезентации в конкурсных испытаниях, далее обсуждалась структура и содержание конкурсного испытания  Мастер класс, рассмотрены проблемы подготовки к открытому занятию. Участники семинара были ознакомлены с опытом работы победителя Всероссийского конкурса «Воспитатель года». </vt:lpstr>
      <vt:lpstr>О подготовке к прохождению конкурсных испытаний, особенностях конкурсных заданий и критериях их оценивания участникам семинара рассказала Коурдакова Татьяна Николаевна, так же обсудили вопросы методического сопровождения участников конкурса профессионального  мастерства. </vt:lpstr>
      <vt:lpstr>Тютикова Жанна Александровна,  педагог-психолог МБДОУ "ДСКВ №7 "Дарование« совместно с конкурсантами рассмотрели  актуальные вопросы развития дошкольного образования, которые будут обсуждаться  в рамках прохождения конкурсного испытания «Круглый стол».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https://www.youtube.com/watch?v=qTanVxVulwY    мастер </dc:title>
  <dc:creator>Кабинет №9</dc:creator>
  <cp:lastModifiedBy>Админ</cp:lastModifiedBy>
  <cp:revision>21</cp:revision>
  <dcterms:created xsi:type="dcterms:W3CDTF">2020-10-08T06:10:52Z</dcterms:created>
  <dcterms:modified xsi:type="dcterms:W3CDTF">2020-10-19T05:06:19Z</dcterms:modified>
</cp:coreProperties>
</file>